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14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1CABD-22DE-4739-989F-4206A5565F16}" type="datetimeFigureOut">
              <a:rPr lang="ko-KR" altLang="en-US" smtClean="0"/>
              <a:pPr/>
              <a:t>2011-01-21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2C77B-05BC-40AD-A11E-3A9C8A89DF3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eepbible.com/data/cheditor/1101/gn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2132856"/>
            <a:ext cx="3384376" cy="3299767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179512" y="908720"/>
            <a:ext cx="6192688" cy="5871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여러분은 하루 종일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휴대전화를 켜고 있지 않나요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늘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TV, MP3,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컴퓨터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PMP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등과 함께 지내십니까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?...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모든 것을 한 번 꺼 보시기 바랍니다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지루하고 따분하겠지만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사람에게는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누구나 이런 고요한 시간이 필요합니다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이런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시간은 영적 건강에 큰 영향을 미칩니다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머리로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들어오는 해로운 메시지도 막을 수 있지만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고요하게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자기 자신과 삶의 이유를 돌아볼 수 있다는 것이지요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인간은 어떻게 와서 어느 곳으로 가는 것인지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예수님은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왜 믿어야 하는지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나는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구원 받았는지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...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어려울 수도 있지만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스스로에게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또 하나님께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진지하게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묻는 시간이 필요합니다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사람은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내일을 보장 받은 이가 없습니다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가장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먼저 해결해야 할 영혼의 구원 문제를 미뤄둔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채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성공하기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위해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욕망을 위해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불 속으로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날아드는 나방처럼 살아서는 안 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종종 모든 기계와 복잡한 마음을 잠시 접어두고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하나님께서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내게 하시는 말씀을 들어 보세요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여러분에게는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 어떤 시간보다 소중한 순간들이 될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9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휴대폰과 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9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TV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9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와 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9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MP3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9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를 꺼라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9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?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9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908720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각 종교에는 경전이 있지만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성경과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같이 놀라운 책은 세상 어디에도 없습니다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책은 역사서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문학서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예언서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삶의 지침서임은 물론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과학적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사실까지 알려주는 책입니다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성경은 수천 년 동안 만난 적도 없는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40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여 명이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각기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다른 장소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다른 기간에 쓴 것인데도 정확히 들어맞고 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온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땅을 뒤덮는 거대한 퍼즐이 있다 해도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성경의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구조보다는 훨씬 덜 복잡합니다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성경의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저자는 하나님이신데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마치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각기 다른 색연필처럼 특성이 다른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사람들이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도구로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쓰였습니다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성경은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세상 최고의 베스트셀러입니다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성경의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모든 단어는 하나님의 숨으로 만들어진 것이며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말씀들이 곧 예수님입니다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처음에 말씀이 계셨고 </a:t>
            </a: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말씀이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하나님과 함께 계셨으며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말씀이 하나님이 셨더라</a:t>
            </a:r>
            <a:r>
              <a:rPr lang="en-US" altLang="ko-KR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그분께서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처음에 하나님과 함께 계셨고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모든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것이 그분에 의해 만들어졌으니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... 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요한복음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1:1~3)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말씀만이 사람을 구원하고 변화시킵니다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성경을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지키고 사랑하는 사람을 하나님께서 사랑해 주십니다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말씀을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사랑해 보세요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146" name="Picture 2" descr="http://keepbible.com/data/cheditor/1101/gn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492896"/>
            <a:ext cx="3810000" cy="3962401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1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최고의 베스트셀러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1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1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성경의 놀라움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1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908720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쉽게 세상을 등지는 사람들은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죽으면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모든 괴로움을 끝낼 수 있다고 생각하기 때문입니다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그러나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죽으면 다 끝일까요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마음을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칼로 벨 수 있습니까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혼은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몸과 함께 늙어가는 것이 아닙니다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어른들에게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물어보세요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여러분과 마음은 늘 똑같답니다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죽음은 사라짐이 아니라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분리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를 뜻하는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세상과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가족과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육체와 분리되는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몸이란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일생 동안 사용한 장막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즉 집입니다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오래 전부터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사람들은 죽음이 끝이 아님을 알고 있었습니다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그래서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죽으면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"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돌아가셨다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"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고 표현하는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영원히 죽지 않는 영혼이 있고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그것을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만든 하나님의 심판이 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그래서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우리는 지옥을 반드시 피해야 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그것이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둘째 사망이며 영원한 불 속의 고통입니다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여러분이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뭔가 만들었다가 실패하면 태우거나 버리게 되듯이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창조에는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반드시 심판이 따릅니다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몸은 죽여도 혼은 능히 죽이지 못하는 자들을 두려워하지 말고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오직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혼과 몸을 능히 지옥에서 멸하시는 분을 두려워하라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 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마태복음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10:28)</a:t>
            </a:r>
            <a:endParaRPr lang="ko-KR" altLang="en-US" sz="1400" b="1" dirty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50800" dist="50800" dir="2700000" sx="101000" sy="101000" algn="ctr" rotWithShape="0">
                    <a:srgbClr val="000000">
                      <a:alpha val="69000"/>
                    </a:srgbClr>
                  </a:outerShdw>
                </a:effectLst>
              </a:rPr>
              <a:t>죽음은 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50800" dist="50800" dir="2700000" sx="101000" sy="101000" algn="ctr" rotWithShape="0">
                    <a:srgbClr val="000000">
                      <a:alpha val="69000"/>
                    </a:srgbClr>
                  </a:outerShdw>
                </a:effectLst>
              </a:rPr>
              <a:t>사라지는 것이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50800" dist="50800" dir="2700000" sx="101000" sy="101000" algn="ctr" rotWithShape="0">
                    <a:srgbClr val="000000">
                      <a:alpha val="69000"/>
                    </a:srgbClr>
                  </a:outerShdw>
                </a:effectLst>
              </a:rPr>
              <a:t>아니다</a:t>
            </a:r>
            <a:endParaRPr lang="ko-KR" altLang="en-US" sz="3200" dirty="0">
              <a:solidFill>
                <a:schemeClr val="bg1"/>
              </a:solidFill>
              <a:effectLst>
                <a:outerShdw blurRad="50800" dist="50800" dir="2700000" sx="101000" sy="101000" algn="ctr" rotWithShape="0">
                  <a:srgbClr val="000000">
                    <a:alpha val="69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6148" name="Picture 4" descr="http://keepbible.com/data/cheditor/1101/gn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54488" y="2060848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908720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모든 동물은 자기 옷을 가지고 태어나지만 사람은 옷을 입어야 하지요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단지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가장 문명화된 존재라서 몸을 가릴까요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인간이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만물의 영장이라고 말하는 사람들도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인간이 원숭이보다도 불편하게 진화됐는지 설명하지 못합니다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사람은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왜 옷 없이는 살아갈 수 없을까요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사람도 원래 옷이 없었지만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에덴의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동산에서 선악과를 따먹는 죄를 지은 후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부끄러움을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알게 됐고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하나님을 두려워하게 됐지요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인간이 생명나무 열매를 따먹고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죄의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몸으로 영원히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살까 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동산에서 내쫓으셨습니다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그때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동물 가죽으로 만든 옷을 주셨는데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육신을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보호하는 목적 외에도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누군가의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희생과 피 흘림이 없이는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부끄러움을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가리거나 죄를 덮을 수 없다는 것을 가르치신 것이지요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ko-KR" altLang="en-US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 후 인간은 정결한 동물의 피를 뿌려 죄를 속하는 제사를 드렸습니다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그러나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그것은 잠시 죄를 덮을 뿐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아주 없앨 수는 없습니다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오직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 그리스도의 깨끗한 피만이 죄를 제거하는 능력이 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희생제사는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예수님의 십자가 사건을 상징했던 것입니다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 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이제 옷을 입을 때마다 예수님을 생각해 보세요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~.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</a:rPr>
              <a:t>왜 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</a:rPr>
              <a:t>사람만 옷을 입을까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</a:rPr>
              <a:t>?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7410" name="Picture 2" descr="http://keepbible.com/data/cheditor/1101/gn4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54488" y="1645890"/>
            <a:ext cx="3810000" cy="3943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가장 먼저 알아야 할 것은 바로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인간의 상태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사람은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스스로 구원할 수 없는 죄인입니다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멀쩡한 사람을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죄인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이라고 하느냐고요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크게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잘못한 것도 없다고요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조금 더 착한 사람도 있겠지만 누구에게나 결점이 있고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그것은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하나님의 기준에 훨씬 못 미치는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번도 부모를 거역하지 않은 사람이 있나요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남을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시기 질투하고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험담하고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미워하고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무시하고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…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이런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일에서 완벽하게 자유로운 사람은 없지요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마음속으로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저지른 것도 똑같은 죄입니다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죄인에서 의인으로 바뀌려면 사람은 그 영이 거듭 태어나야 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거듭난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사람도 죽을 때까지 사소한 죄를 짓지만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속 사람은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하나님의 티켓을 받은 의인입니다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아무리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훌륭하고 유명한 사람도 티켓이 없으면 공연장에 입장할 수 없습니다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위한 좌석이 없기 때문이지요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그것이 규칙입니다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ko-KR" altLang="en-US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마음을 열고 자신을 돌아보세요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잘못한 일들이 떠오르지요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그리고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앞으로도 스스로는 죄를 피할 능력이 없음을 아는 것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그것이 구원의 첫걸음입니다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내가 왜 죄인이야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</a:rPr>
              <a:t>?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8434" name="Picture 2" descr="http://keepbible.com/data/cheditor/1101/gn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6496" y="1342999"/>
            <a:ext cx="3810000" cy="3886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구약시대에 하나님의 백성인 이스라엘 사람들은 죄를 지을 때마다 속죄 제사를 드렸습니다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없는 짐승을 바친 것인데요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칼로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찔러 피를 내서 뿌리고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불에 태웠습니다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과정을 통해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자기가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당할 일을 짐승이 대신 당하는 것을 눈으로 보며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죄를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일시적으로 용서 받는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ko-KR" altLang="en-US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율법에 따라 거의 모든 것이 피로써 깨끗하게 되나니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피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흘림이 없은즉 사면이 없느니라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 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히브리서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9:22)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짐승이 자기를 대신해서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고통 당하는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것을 보며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죄에서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돌아서고자 다짐하는 것은 물론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창세 전부터 예비하신 어린양인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메시아의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약속을 기다렸던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죄를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단순히 가리는 것이 아니라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없애려면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흠이 없는 완전한 어린양이 되신 예수님의 깨끗한 피가 필요합니다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ko-KR" altLang="en-US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동물이 아닌 친족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즉 완전한 하나님이면서 완전한 사람이신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예수님의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피에는 죄를 제거하는 능력이 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그것을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믿고 인정하는 사람은 지옥의 형벌에서 벗어납니다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예수님은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피의 값을 주고 마귀에게 사로잡힌 우리를 사 주신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어린양을 통한 시청각 교육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9458" name="Picture 2" descr="http://keepbible.com/data/cheditor/1101/gn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1700808"/>
            <a:ext cx="3905250" cy="3343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이집트에서 종살이하던 이스라엘 사람들이 모세의 인도로 이집트를 탈출하려 할 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파라오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바로 왕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 그들을 놓아주지 않자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끝내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 땅의 처음 난 것이 모두 죽는 재앙이 임합니다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재앙은 모든 집안에 임했지만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하나님께서는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어린양을 잡아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피를 집의 양옆 기둥과 위의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문 기둥에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바르는 집은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재앙이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넘어갈 것이라고 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유월절 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주께서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이집트의 모든 처음 난 자식과 짐승의 새끼를 죽이셨고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파라오의 맏아들도 죽었습니다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그러나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피를 바른 집은 재앙을 피했습니다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 집 안에 누가 있는지가 아니라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오직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피가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있는 지만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확인하십니다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사람도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마음에 참다운 믿음이 있는지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그리스도의 피가 있는지가 중요합니다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그것만을 보십니다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...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내가 그 피를 볼 때에 너희를 넘어가리니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내가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이집트 땅을 칠 때에 그 재앙이 너희 위에 임하여 너희를 멸하지 아니하리라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 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출애굽기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12:13)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사람의 죄는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주홍 색입니다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이사야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1:18).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그것을 덮을 수 있는 것은 붉은 피밖에 없습니다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그 피를 볼 때에 너희를 넘어가리라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0482" name="Picture 2" descr="http://keepbible.com/data/cheditor/1101/gn7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056" y="1772816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예수님은 세상이 있기 전부터 예정된 하나님의 어린양입니다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그분은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인류 역사 어느 시점에 보내주시겠다고 약속된 메시아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즉 구원자입니다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구약성경을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보면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메시아에 관한 많은 예언이 있지요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예언들은 다음 내용들을 비롯해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300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여 가지가 모두 이루어졌습니다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endParaRPr lang="en-US" altLang="ko-KR" sz="8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아기의 </a:t>
            </a:r>
            <a:r>
              <a:rPr lang="ko-KR" altLang="en-US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모습으로 오심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이사야 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9:6, BC 700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년경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endParaRPr lang="en-US" altLang="ko-KR" sz="1400" b="1" dirty="0" smtClean="0">
              <a:solidFill>
                <a:schemeClr val="tx2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베들레헴에서 </a:t>
            </a:r>
            <a:r>
              <a:rPr lang="ko-KR" altLang="en-US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태어나실 것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미가 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5:2, BC 700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년경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endParaRPr lang="en-US" altLang="ko-KR" sz="1400" b="1" dirty="0" smtClean="0">
              <a:solidFill>
                <a:schemeClr val="tx2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나귀를 </a:t>
            </a:r>
            <a:r>
              <a:rPr lang="ko-KR" altLang="en-US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타고 예루살렘 성에 입성하실 것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스가랴 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9:9, BC 500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년경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endParaRPr lang="en-US" altLang="ko-KR" sz="1400" b="1" dirty="0" smtClean="0">
              <a:solidFill>
                <a:schemeClr val="tx2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은 </a:t>
            </a:r>
            <a:r>
              <a:rPr lang="en-US" altLang="ko-KR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30</a:t>
            </a:r>
            <a:r>
              <a:rPr lang="ko-KR" altLang="en-US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개에 예수님을 파는 가룟 유다의 행적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스가랴 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11:12, BC 500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년경</a:t>
            </a:r>
            <a:r>
              <a:rPr lang="en-US" altLang="ko-KR" sz="12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로마 </a:t>
            </a:r>
            <a:r>
              <a:rPr lang="ko-KR" altLang="en-US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병사들이 예수님의 옷을 취함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시편 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22:18, BC 1000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년경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endParaRPr lang="en-US" altLang="ko-KR" sz="1400" b="1" dirty="0" smtClean="0">
              <a:solidFill>
                <a:schemeClr val="tx2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십자가 </a:t>
            </a:r>
            <a:r>
              <a:rPr lang="ko-KR" altLang="en-US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죽으심 후 다리뼈를 꺾지 않을 것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민수기 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9:12, BC 1400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년경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endParaRPr lang="en-US" altLang="ko-KR" sz="1400" b="1" dirty="0" smtClean="0">
              <a:solidFill>
                <a:schemeClr val="tx2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우리 </a:t>
            </a:r>
            <a:r>
              <a:rPr lang="ko-KR" altLang="en-US" sz="14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죄를 위해 대신 고난 당하실 것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이사야 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53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장</a:t>
            </a:r>
            <a:r>
              <a:rPr lang="en-US" altLang="ko-KR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, BC 700</a:t>
            </a:r>
            <a:r>
              <a:rPr lang="ko-KR" altLang="en-US" sz="1200" b="1" dirty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년경</a:t>
            </a:r>
            <a:r>
              <a:rPr lang="en-US" altLang="ko-KR" sz="12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8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8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이처럼 많은 예언들이 그대로 성취되자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어떤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사람들은 예수님이 가룟 유다와 짜고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예언들을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이루기 위해 구약성경대로 했다는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말도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안 되는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유월절 음모설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까지 주장했습니다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예수님께서 재림하시기 전에 그분이 진정한 하나님의 아들임을 깨달으시기 바랍니다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예수님에 관한 예언 적중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1506" name="Picture 2" descr="http://keepbible.com/data/cheditor/1101/gn8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2204864"/>
            <a:ext cx="3810000" cy="3867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이스라엘 백성들은 광야에서 불 뱀에게 물려 죽게 된 적이 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그들이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모세에게 찾아와 살려 달라고 하자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모세에게 놋으로 뱀을 만들어 막대기에 달아 높이 올리고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살고자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하는 자는 그것을 보게 하라고 하셨습니다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놋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뱀을 본 자들은 살아났지만 듣지 않은 자들은 모두 죽었습니다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예수님은 자신도 이렇게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들려야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한다고 하셨습니다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모세가 광야에서 뱀을 든 것 같이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사람의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아들도 반드시 들려야 하리니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이것은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누구든지 그를 믿는 자는 멸망하지 않고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영원한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생명을 얻게 하려 함이니라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요한복음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3:14). </a:t>
            </a:r>
            <a:endParaRPr lang="ko-KR" altLang="en-US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이것은 예수님 자신도 십자가에 달리실 것을 말씀하신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뱀에게 물렸는데 또 뱀을 보라고 했을까요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죄로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죽게 되었으니 죄를 보면 산다고 하시는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하나님께서 죄를 알지 못한 그분을 우리를 위하여 죄가 되게 하신 것은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우리가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그분 안에서 하나님의 의가 되게 하려 하심이라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고린도후서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5:21) </a:t>
            </a:r>
            <a:endParaRPr lang="ko-KR" altLang="en-US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예수님도 십자가 위에서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죄가 되셨고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위에 하나님의 진노가 쏟아져 죄가 소멸되었음을 믿으면 의롭다 하심을 얻습니다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모세의 놋 뱀과 예수님의 십자가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2530" name="Picture 2" descr="http://keepbible.com/data/cheditor/1101/gn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1844824"/>
            <a:ext cx="3810000" cy="4257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아담과 이브가 죄를 지어 죽게 되자 구원자가 필요하게 됐습니다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창세기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장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15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절에서 하나님은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장차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오실 구세주를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여자의 씨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즉 남자 없이 날 자라고 하셨지요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꼭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처녀 탄생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 필요했던 것일까요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여러분은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예수님께서 처녀에게서 태어나신 것을 믿으세요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친족인 인간만이 완전한 대신 속죄를 할 수 있으므로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예수님은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참 사람이 되셔야 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하지만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인간의 부패한 피를 받으면 안 되고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정결하고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흠 없는 어린양이 되셔야 했습니다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성령으로 잉태되신 예수님이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인간의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몸을 통하면서도 죄 없는 사람이 될 수 있는 방법은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단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한 가지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몸은 인간에게 받지만 피는 받지 않는 것이었지요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임신한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엄마는 아기에게 영양분을 공급하지만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피는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단 한 방울도 아이에게 전해지지 않습니다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피는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전적으로 태아의 체내에서 생성됩니다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ko-KR" altLang="en-US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이후 태아에게서 피의 순환이 시작되어도 그것은 엄마의 피 순환으로부터 완전히 구분되지요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마리아도 죄인이었지요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예수님은 그녀를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통해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오셨지만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예수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님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피는 마리아의 피와 관련이 없는 정결한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것이었으며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이는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의학적으로도 명백한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예수님의 처녀 탄생이 설화가 아니라고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!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3554" name="Picture 2" descr="http://keepbible.com/data/cheditor/1101/gn1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1694183"/>
            <a:ext cx="3563888" cy="40390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구원을 받으려면 먼저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회개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가 필요합니다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하나님께서는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아무도 죽기를 바라지 않으시고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돌이키기를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원하시고 기다리십니다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흔히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회개라고 하면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매일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짓는 죄들을 일요일에 교회에 가서 털어버리고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일주일을 사는 것으로 이해하곤 하지만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회개는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그런 것이 아닙니다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자주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짓는 죄의 고백도 필요하지만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구원에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필요한 회개는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순간 선을 긋고 이전의 삶으로부터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뒤 돌아서서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'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걷는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죄를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등지고 반대 방향을 향하는 것이지요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회개는 울며불며 한탄하는 게 아닙니다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물론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눈물로 회개할 수 있지만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회개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(repentance)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란 궁극적으로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돌아섬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을 뜻합니다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돌아서서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거룩한 삶을 사는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때로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다시 실패할지라도 하나님은 그 사람을 거룩하다고 인정해 주십니다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거룩하다는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것은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구별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'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된다는 뜻입니다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진정으로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회개한 사람은 하나님의 발등을 찍지 않고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매일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부족한 가운데서도 죄를 미워하고 하나님이 원하시는 방향으로 걷고자 애씁니다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회개가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삶에서 실천과 행위로 드러나지 않는다면 그것은 말뿐인 회개에 지나지 않는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회개 없이 구원 없다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4578" name="Picture 2" descr="http://keepbible.com/data/cheditor/1101/gn1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6768" y="1916832"/>
            <a:ext cx="3736546" cy="31897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/>
              <a:t>하나님은 죄를 지을 수밖에 없는 인간의 사사로운 죄 때문에 그들을 지옥에 보내시는 것이 아닙니다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그럼 하나님께서 사람을 지옥에 보내시는 것은 어떤 경우일까요</a:t>
            </a:r>
            <a:r>
              <a:rPr lang="en-US" altLang="ko-KR" sz="1400" b="1" dirty="0"/>
              <a:t>? </a:t>
            </a:r>
            <a:r>
              <a:rPr lang="ko-KR" altLang="en-US" sz="1400" b="1" dirty="0" smtClean="0"/>
              <a:t/>
            </a:r>
            <a:br>
              <a:rPr lang="ko-KR" altLang="en-US" sz="1400" b="1" dirty="0" smtClean="0"/>
            </a:b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죄에 대하여라 함은 </a:t>
            </a: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그들이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나를 믿지 아니하기 때문이요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요한복음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16:9) </a:t>
            </a:r>
            <a:endParaRPr lang="ko-KR" altLang="en-US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/>
              <a:t>바로 예수님을 통한 구원의 선물을 거부하는 것이 </a:t>
            </a:r>
            <a:r>
              <a:rPr lang="ko-KR" altLang="en-US" sz="1400" b="1" dirty="0" smtClean="0"/>
              <a:t>지옥에 </a:t>
            </a:r>
            <a:r>
              <a:rPr lang="ko-KR" altLang="en-US" sz="1400" b="1" dirty="0"/>
              <a:t>가는 유일한 죄입니다</a:t>
            </a:r>
            <a:r>
              <a:rPr lang="en-US" altLang="ko-KR" sz="1400" b="1" dirty="0"/>
              <a:t>.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하나님을 </a:t>
            </a:r>
            <a:r>
              <a:rPr lang="ko-KR" altLang="en-US" sz="1400" b="1" dirty="0"/>
              <a:t>원치 않는 자를 억지로 천국에 데려가지는 않으시며</a:t>
            </a:r>
            <a:r>
              <a:rPr lang="en-US" altLang="ko-KR" sz="1400" b="1" dirty="0"/>
              <a:t>,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심판을 </a:t>
            </a:r>
            <a:r>
              <a:rPr lang="ko-KR" altLang="en-US" sz="1400" b="1" dirty="0"/>
              <a:t>피할 수 없습니다</a:t>
            </a:r>
            <a:r>
              <a:rPr lang="en-US" altLang="ko-KR" sz="1400" b="1" dirty="0"/>
              <a:t>.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그렇다면 </a:t>
            </a:r>
            <a:r>
              <a:rPr lang="ko-KR" altLang="en-US" sz="1400" b="1" dirty="0"/>
              <a:t>영원한 삶은 무엇일까요</a:t>
            </a:r>
            <a:r>
              <a:rPr lang="en-US" altLang="ko-KR" sz="1400" b="1" dirty="0"/>
              <a:t>?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그것은 </a:t>
            </a:r>
            <a:r>
              <a:rPr lang="ko-KR" altLang="en-US" sz="1400" b="1" dirty="0"/>
              <a:t>바로 예수님이 내 죄를 씻어주신 분임을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제대로 </a:t>
            </a:r>
            <a:r>
              <a:rPr lang="en-US" altLang="ko-KR" sz="1400" b="1" dirty="0"/>
              <a:t>'</a:t>
            </a:r>
            <a:r>
              <a:rPr lang="ko-KR" altLang="en-US" sz="1400" b="1" dirty="0"/>
              <a:t>아는</a:t>
            </a:r>
            <a:r>
              <a:rPr lang="en-US" altLang="ko-KR" sz="1400" b="1" dirty="0"/>
              <a:t>' </a:t>
            </a:r>
            <a:r>
              <a:rPr lang="ko-KR" altLang="en-US" sz="1400" b="1" dirty="0"/>
              <a:t>것입니다</a:t>
            </a:r>
            <a:r>
              <a:rPr lang="en-US" altLang="ko-KR" sz="1400" b="1" dirty="0"/>
              <a:t>.</a:t>
            </a:r>
            <a:r>
              <a:rPr lang="ko-KR" altLang="en-US" sz="1400" b="1" dirty="0" smtClean="0"/>
              <a:t/>
            </a:r>
            <a:br>
              <a:rPr lang="ko-KR" altLang="en-US" sz="1400" b="1" dirty="0" smtClean="0"/>
            </a:b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영생은 이것이니 곧 그들이 유일하신 참 하나님인 아버지와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아버지께서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보내신 자 예수 그리스도를 아는 것이니이다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요한복음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17:3)</a:t>
            </a:r>
            <a:r>
              <a:rPr lang="ko-KR" altLang="en-US" sz="1400" b="1" dirty="0" smtClean="0"/>
              <a:t/>
            </a:r>
            <a:br>
              <a:rPr lang="ko-KR" altLang="en-US" sz="1400" b="1" dirty="0" smtClean="0"/>
            </a:br>
            <a:r>
              <a:rPr lang="ko-KR" altLang="en-US" sz="1400" b="1" dirty="0"/>
              <a:t>여러분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단단한 마음을 열고 예수 그리스도의 복음을 받아들여 보세요</a:t>
            </a:r>
            <a:r>
              <a:rPr lang="en-US" altLang="ko-KR" sz="1400" b="1" dirty="0"/>
              <a:t>.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산소를 </a:t>
            </a:r>
            <a:r>
              <a:rPr lang="ko-KR" altLang="en-US" sz="1400" b="1" dirty="0"/>
              <a:t>마시는 값을 낼 수 없듯이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이 </a:t>
            </a:r>
            <a:r>
              <a:rPr lang="ko-KR" altLang="en-US" sz="1400" b="1" dirty="0"/>
              <a:t>큰 구원의 선물은 아무도 값을 지불할 수 없어서 공짜입니다</a:t>
            </a:r>
            <a:r>
              <a:rPr lang="en-US" altLang="ko-KR" sz="1400" b="1" dirty="0"/>
              <a:t>.</a:t>
            </a:r>
            <a:r>
              <a:rPr lang="ko-KR" altLang="en-US" sz="1400" b="1" dirty="0" smtClean="0"/>
              <a:t/>
            </a:r>
            <a:br>
              <a:rPr lang="ko-KR" altLang="en-US" sz="1400" b="1" dirty="0" smtClean="0"/>
            </a:b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보라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내가 문에 서서 두드리노니 누구든지 내 음성을 듣고 문을 열면 </a:t>
            </a:r>
            <a:endParaRPr lang="en-US" altLang="ko-KR" sz="1400" b="1" dirty="0" smtClean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내가 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그에게로 들어가 그와 함께 만찬을 먹고 그는 나와 함께 먹으리라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. (</a:t>
            </a:r>
            <a:r>
              <a:rPr lang="ko-KR" altLang="en-US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요한계시록 </a:t>
            </a:r>
            <a:r>
              <a:rPr lang="en-US" altLang="ko-KR" sz="1400" b="1" dirty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3:20)</a:t>
            </a:r>
            <a:r>
              <a:rPr lang="ko-KR" altLang="en-US" sz="1400" b="1" dirty="0" smtClean="0"/>
              <a:t/>
            </a:r>
            <a:br>
              <a:rPr lang="ko-KR" altLang="en-US" sz="1400" b="1" dirty="0" smtClean="0"/>
            </a:br>
            <a:r>
              <a:rPr lang="ko-KR" altLang="en-US" sz="1400" b="1" dirty="0"/>
              <a:t>마음의 문은 바깥에 손잡이가 없습니다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안에서 열어야만 합니다</a:t>
            </a:r>
            <a:r>
              <a:rPr lang="en-US" altLang="ko-KR" sz="1400" b="1" dirty="0"/>
              <a:t>. </a:t>
            </a:r>
            <a:endParaRPr lang="ko-KR" altLang="en-US" sz="1400" b="1" dirty="0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구원은 하나님을 아는 것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5602" name="Picture 2" descr="http://keepbible.com/data/cheditor/1101/gn1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2312875"/>
            <a:ext cx="3600400" cy="3564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893556"/>
            <a:ext cx="813690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"</a:t>
            </a:r>
            <a:r>
              <a:rPr lang="ko-KR" altLang="en-US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교회 가기 싫고</a:t>
            </a:r>
            <a:r>
              <a:rPr lang="en-US" altLang="ko-KR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재미 없어요</a:t>
            </a:r>
            <a:r>
              <a:rPr lang="en-US" altLang="ko-KR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r>
              <a:rPr lang="ko-KR" altLang="en-US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하나님을 믿고 착하게 살면 되지</a:t>
            </a:r>
            <a:r>
              <a:rPr lang="en-US" altLang="ko-KR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꼭 교회에 가야 돼요</a:t>
            </a:r>
            <a:r>
              <a:rPr lang="en-US" altLang="ko-KR" sz="1600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?"</a:t>
            </a:r>
            <a:r>
              <a:rPr lang="ko-KR" altLang="en-US" sz="14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ko-KR" altLang="en-US" sz="14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 그리스도를 믿어 정말로 구원을 받았다면 교회에 안 나가도 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하지만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!!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정말 구원 받은 사람이 세상 속에서만 살고 싶을까요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?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구원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받은 사람은 말씀을 사모하고 세상적인 것을 점점 싫어해서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교회에서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하나님을 섬기는 형제 자매들을 만나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교제하고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싶어하기 마련이지요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그리고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구원 이후의 거룩하고 아름다운 삶을 위해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그리고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아직도 육신에 남은 욕심을 떨치기 위해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애쓰고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노력하게 됩니다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예수님의 지체가 된 이후에는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그분의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몸인 교회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즉 믿는 사람들과도 한 몸이기 때문에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분리를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원할 수 없는 것이지요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세상이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좋아서 끊임없이 거기 머물고 싶다면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정말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구원받은 게 아니랍니다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교회도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죄 많은 사람들이 모인 곳이라 완벽할 수는 없지만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1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바른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교회를 찾아 함께 하나님을 섬기는 것이 옳은 것입니다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006699"/>
          </a:solidFill>
        </p:spPr>
        <p:txBody>
          <a:bodyPr wrap="square" anchor="ctr"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교회를 꼭 다녀야 돼요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sx="101000" sy="101000" algn="tl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?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sx="101000" sy="101000" algn="tl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6626" name="Picture 2" descr="http://keepbible.com/data/cheditor/1101/gn1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276872"/>
            <a:ext cx="3810000" cy="3867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644</Words>
  <Application>Microsoft Office PowerPoint</Application>
  <PresentationFormat>화면 슬라이드 쇼(4:3)</PresentationFormat>
  <Paragraphs>213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SUN</dc:creator>
  <cp:lastModifiedBy>SUN</cp:lastModifiedBy>
  <cp:revision>11</cp:revision>
  <dcterms:created xsi:type="dcterms:W3CDTF">2011-01-21T05:58:24Z</dcterms:created>
  <dcterms:modified xsi:type="dcterms:W3CDTF">2011-01-21T07:39:35Z</dcterms:modified>
</cp:coreProperties>
</file>